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87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00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30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969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16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235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128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46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9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8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75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24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48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77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27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50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8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D4A308-4085-4AF5-82C5-E55298B86365}" type="datetimeFigureOut">
              <a:rPr lang="en-IN" smtClean="0"/>
              <a:t>10-11-2019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ADC73-BA2B-41BD-B6E2-DA890737D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4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FCFDFCC7-1024-4AAC-A662-5873A9B9D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195" y="2323730"/>
            <a:ext cx="48768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3D235-C8BB-4958-A658-9993965C9324}"/>
              </a:ext>
            </a:extLst>
          </p:cNvPr>
          <p:cNvSpPr txBox="1"/>
          <p:nvPr/>
        </p:nvSpPr>
        <p:spPr>
          <a:xfrm>
            <a:off x="2232734" y="1123934"/>
            <a:ext cx="5240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Black" panose="020B0A04020102020204" pitchFamily="34" charset="0"/>
              </a:rPr>
              <a:t>BHUMIPUTRA :- The General Idea</a:t>
            </a:r>
          </a:p>
        </p:txBody>
      </p:sp>
    </p:spTree>
    <p:extLst>
      <p:ext uri="{BB962C8B-B14F-4D97-AF65-F5344CB8AC3E}">
        <p14:creationId xmlns:p14="http://schemas.microsoft.com/office/powerpoint/2010/main" val="38993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362FC3B-A6D1-443D-9AFE-2200CC141E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519" y="2352545"/>
            <a:ext cx="48768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7192C-67F5-40F4-860E-99E9AA213C1E}"/>
              </a:ext>
            </a:extLst>
          </p:cNvPr>
          <p:cNvSpPr txBox="1"/>
          <p:nvPr/>
        </p:nvSpPr>
        <p:spPr>
          <a:xfrm>
            <a:off x="2015231" y="692458"/>
            <a:ext cx="5001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BHUMIPUTRA- uniqueness of the idea</a:t>
            </a:r>
          </a:p>
        </p:txBody>
      </p:sp>
    </p:spTree>
    <p:extLst>
      <p:ext uri="{BB962C8B-B14F-4D97-AF65-F5344CB8AC3E}">
        <p14:creationId xmlns:p14="http://schemas.microsoft.com/office/powerpoint/2010/main" val="13862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Aharoni</vt:lpstr>
      <vt:lpstr>Arial</vt:lpstr>
      <vt:lpstr>Arial Black</vt:lpstr>
      <vt:lpstr>Century Gothic</vt:lpstr>
      <vt:lpstr>Wingdings 3</vt:lpstr>
      <vt:lpstr>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Niranjan</dc:creator>
  <cp:lastModifiedBy>Sahil Niranjan</cp:lastModifiedBy>
  <cp:revision>3</cp:revision>
  <dcterms:created xsi:type="dcterms:W3CDTF">2019-11-09T23:38:47Z</dcterms:created>
  <dcterms:modified xsi:type="dcterms:W3CDTF">2019-11-10T00:03:24Z</dcterms:modified>
</cp:coreProperties>
</file>